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89;&#1072;&#1081;&#1090;&#1086;&#1073;&#1088;&#1072;&#1079;&#1086;&#1074;&#1072;&#1085;&#1080;&#1103;.&#1088;&#1092;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851648" cy="1828800"/>
          </a:xfrm>
        </p:spPr>
        <p:txBody>
          <a:bodyPr>
            <a:normAutofit/>
          </a:bodyPr>
          <a:lstStyle/>
          <a:p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572560" cy="5786478"/>
          </a:xfrm>
        </p:spPr>
        <p:txBody>
          <a:bodyPr>
            <a:normAutofit fontScale="77500" lnSpcReduction="20000"/>
          </a:bodyPr>
          <a:lstStyle/>
          <a:p>
            <a:pPr algn="ctr"/>
            <a:endParaRPr lang="ru-RU" sz="3200" b="1" dirty="0" smtClean="0"/>
          </a:p>
          <a:p>
            <a:pPr algn="ctr"/>
            <a:r>
              <a:rPr lang="ru-RU" sz="5200" b="1" dirty="0" smtClean="0"/>
              <a:t> Педсовет №3 от 17.11.2022:</a:t>
            </a:r>
          </a:p>
          <a:p>
            <a:pPr algn="ctr"/>
            <a:endParaRPr lang="ru-RU" sz="5200" b="1" dirty="0" smtClean="0"/>
          </a:p>
          <a:p>
            <a:pPr algn="ctr"/>
            <a:r>
              <a:rPr lang="ru-RU" sz="5200" b="1" dirty="0" smtClean="0"/>
              <a:t> «Современные подходы к организации работы по нравственно-патриотическому воспитанию дошкольников в условиях ФГОС ДО»</a:t>
            </a:r>
          </a:p>
          <a:p>
            <a:pPr algn="ctr"/>
            <a:r>
              <a:rPr lang="ru-RU" sz="5200" b="1" dirty="0" smtClean="0"/>
              <a:t/>
            </a:r>
            <a:br>
              <a:rPr lang="ru-RU" sz="5200" b="1" dirty="0" smtClean="0"/>
            </a:br>
            <a:endParaRPr lang="ru-RU" sz="5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Цель: </a:t>
            </a:r>
            <a:r>
              <a:rPr lang="ru-RU" sz="2400" dirty="0" smtClean="0"/>
              <a:t>повышение качества работы педагогов в области нравственно-патриотического воспитания дошкольников, обновление содержания и форм работы в данном направлении. 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Задачи: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1. Совершенствовать работу в ДОУ по нравственно-патриотическому воспитанию детей.</a:t>
            </a:r>
            <a:br>
              <a:rPr lang="ru-RU" sz="2400" dirty="0" smtClean="0"/>
            </a:br>
            <a:r>
              <a:rPr lang="ru-RU" sz="2400" dirty="0" smtClean="0"/>
              <a:t>2. Обновить содержание и формы работы по патриотическому воспитанию, учитывая возможности взаимодействия педагогов, детей и родителей.</a:t>
            </a:r>
            <a:br>
              <a:rPr lang="ru-RU" sz="2400" dirty="0" smtClean="0"/>
            </a:br>
            <a:r>
              <a:rPr lang="ru-RU" sz="2400" dirty="0" smtClean="0"/>
              <a:t>3. Пополнить знания педагогов в области  нравственно-патриотического воспитания.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865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Повестка: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1. Выполнение решения предыдущего педсовета от 20.10.2022г.</a:t>
            </a:r>
          </a:p>
          <a:p>
            <a:pPr>
              <a:buNone/>
            </a:pPr>
            <a:r>
              <a:rPr lang="ru-RU" dirty="0" smtClean="0"/>
              <a:t>(секретарь Рагимова Л.М.)</a:t>
            </a:r>
          </a:p>
          <a:p>
            <a:pPr lvl="0">
              <a:buNone/>
            </a:pPr>
            <a:r>
              <a:rPr lang="ru-RU" dirty="0" smtClean="0"/>
              <a:t>2. Ознакомление со справкой по тематическому контролю «Организация воспитательно-образовательной работы по нравственно-патриотическому воспитанию в ДОУ» </a:t>
            </a:r>
          </a:p>
          <a:p>
            <a:pPr>
              <a:buNone/>
            </a:pPr>
            <a:r>
              <a:rPr lang="ru-RU" dirty="0" smtClean="0"/>
              <a:t>(Козулина И.А.)</a:t>
            </a:r>
          </a:p>
          <a:p>
            <a:pPr lvl="0">
              <a:buNone/>
            </a:pPr>
            <a:r>
              <a:rPr lang="ru-RU" dirty="0" smtClean="0"/>
              <a:t>3. Патриотическое воспитание дошкольников в современных условиях ДОУ. </a:t>
            </a:r>
          </a:p>
          <a:p>
            <a:pPr>
              <a:buNone/>
            </a:pPr>
            <a:r>
              <a:rPr lang="ru-RU" dirty="0" smtClean="0"/>
              <a:t>(старший воспитатель Козулина И.А.)</a:t>
            </a:r>
          </a:p>
          <a:p>
            <a:pPr lvl="0">
              <a:buNone/>
            </a:pPr>
            <a:r>
              <a:rPr lang="ru-RU" dirty="0" smtClean="0"/>
              <a:t>4. Нормативно-правовая база                                                                                       (заведующий Горбунова И. Б)</a:t>
            </a:r>
          </a:p>
          <a:p>
            <a:pPr lvl="0">
              <a:buNone/>
            </a:pPr>
            <a:r>
              <a:rPr lang="ru-RU" dirty="0" smtClean="0"/>
              <a:t>5. Презентации педагогических находок (из опыта работы):</a:t>
            </a:r>
          </a:p>
          <a:p>
            <a:pPr>
              <a:buNone/>
            </a:pPr>
            <a:r>
              <a:rPr lang="ru-RU" dirty="0" smtClean="0"/>
              <a:t>5.1. </a:t>
            </a:r>
            <a:r>
              <a:rPr lang="ru-RU" dirty="0" smtClean="0"/>
              <a:t>«Социально-значимые акции как эффективный инструмент патриотического воспитания дошкольников» Козулина И.А.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5.2</a:t>
            </a:r>
            <a:r>
              <a:rPr lang="ru-RU" dirty="0" smtClean="0"/>
              <a:t>. </a:t>
            </a:r>
            <a:r>
              <a:rPr lang="ru-RU" dirty="0" smtClean="0"/>
              <a:t>«</a:t>
            </a:r>
            <a:r>
              <a:rPr lang="ru-RU" dirty="0" smtClean="0"/>
              <a:t>Педагогический проект «Угощение для птиц» Звягина Е.С.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5.3.«Патриотическое воспитание средствами физической культуры» Иванова Ю.А.</a:t>
            </a:r>
          </a:p>
          <a:p>
            <a:pPr>
              <a:buNone/>
            </a:pPr>
            <a:r>
              <a:rPr lang="ru-RU" dirty="0" smtClean="0"/>
              <a:t>5.4.«Нравственно-патриотическое воспитание средствами музыки» Рагимова Л.М.</a:t>
            </a:r>
          </a:p>
          <a:p>
            <a:pPr>
              <a:buNone/>
            </a:pPr>
            <a:r>
              <a:rPr lang="ru-RU" dirty="0" smtClean="0"/>
              <a:t>5.5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smtClean="0"/>
              <a:t>Презентация на тему «Музейная педагогика в нравственно-патриотическом воспитании дошкольников» Ганбарова К.А.к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5.6. Педагогический проект «Богатыри Земли русской» Гришаева Н.С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6. Решение педагогического совета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 Нормативно-правовая база.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Конституция Российской Федерации;</a:t>
            </a:r>
          </a:p>
          <a:p>
            <a:pPr lvl="0">
              <a:buNone/>
            </a:pPr>
            <a:r>
              <a:rPr lang="ru-RU" dirty="0" smtClean="0"/>
              <a:t>Государственная программа «Патриотическое воспитание граждан Российской Федерации» (с изменениями и дополнениями), утверждённая Правительством РФ от 05.10.2010 г.;</a:t>
            </a:r>
          </a:p>
          <a:p>
            <a:pPr lvl="0">
              <a:buNone/>
            </a:pPr>
            <a:r>
              <a:rPr lang="ru-RU" dirty="0" smtClean="0"/>
              <a:t>Концепция духовно-нравственного развития и воспитания личности гражданина России»;</a:t>
            </a:r>
          </a:p>
          <a:p>
            <a:pPr lvl="0">
              <a:buNone/>
            </a:pPr>
            <a:r>
              <a:rPr lang="ru-RU" dirty="0" smtClean="0"/>
              <a:t>Федеральный закон «Об образовании в Российской Федерации»;</a:t>
            </a:r>
          </a:p>
          <a:p>
            <a:pPr lvl="0">
              <a:buNone/>
            </a:pPr>
            <a:r>
              <a:rPr lang="ru-RU" dirty="0" smtClean="0"/>
              <a:t>Федеральный закон «О днях воинской славы и памятных датах России» (с изменениями и дополнениями) от 13 марта 1995 г.;</a:t>
            </a:r>
          </a:p>
          <a:p>
            <a:pPr lvl="0">
              <a:buNone/>
            </a:pPr>
            <a:r>
              <a:rPr lang="ru-RU" dirty="0" smtClean="0"/>
              <a:t>Федеральный закон «Об увековечении Победы советского народа в Великой Отечественной войне 1941-1945гг.» (с изменениями и дополнениями) от 19 мая 1995г.;</a:t>
            </a:r>
          </a:p>
          <a:p>
            <a:pPr lvl="0">
              <a:buNone/>
            </a:pPr>
            <a:r>
              <a:rPr lang="ru-RU" dirty="0" smtClean="0"/>
              <a:t>Федеральный закон Российской Федерации «О внесении изменений в Закон Российской Федерации «Об увековечении памяти погибших при защите Отечества» от 5 апреля 2013 г.;</a:t>
            </a:r>
          </a:p>
          <a:p>
            <a:pPr lvl="0">
              <a:buNone/>
            </a:pPr>
            <a:r>
              <a:rPr lang="ru-RU" dirty="0" smtClean="0"/>
              <a:t>Национальная доктрина образования в Российской Федерации.</a:t>
            </a:r>
          </a:p>
          <a:p>
            <a:pPr fontAlgn="base">
              <a:buNone/>
            </a:pPr>
            <a:r>
              <a:rPr lang="ru-RU" dirty="0" smtClean="0"/>
              <a:t>Второй год мы реализуем программу воспитания и план воспитательной работы. Это обязательная часть  образовательного процесса. Образование должно включать не только знания и навыки, но и духовные, моральные ценности, которые формируют личность, гражданина, объединяют общество. </a:t>
            </a:r>
          </a:p>
          <a:p>
            <a:pPr>
              <a:buNone/>
            </a:pPr>
            <a:r>
              <a:rPr lang="ru-RU" dirty="0" smtClean="0"/>
              <a:t>На сегодняшний день  существует множество концепций, технологий, парциальных программ, методических разработок и пособий, в которых представлено в разных формулировках и объёмах гражданское, патриотическое воспитание.</a:t>
            </a:r>
          </a:p>
          <a:p>
            <a:pPr>
              <a:buNone/>
            </a:pPr>
            <a:r>
              <a:rPr lang="ru-RU" b="1" dirty="0" smtClean="0"/>
              <a:t>Программно-методическое обеспечение.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Алёшина Н.В. «Патриотическое воспитание дошкольников»</a:t>
            </a:r>
          </a:p>
          <a:p>
            <a:pPr lvl="0">
              <a:buNone/>
            </a:pPr>
            <a:r>
              <a:rPr lang="ru-RU" dirty="0" err="1" smtClean="0"/>
              <a:t>Зеленова</a:t>
            </a:r>
            <a:r>
              <a:rPr lang="ru-RU" dirty="0" smtClean="0"/>
              <a:t> Н. Г., Осипова Л.Е. «Мы живём в России. Гражданско-патриотическое воспитание дошкольников». М., «Скрипторий», 2002.</a:t>
            </a:r>
          </a:p>
          <a:p>
            <a:pPr lvl="0">
              <a:buNone/>
            </a:pPr>
            <a:r>
              <a:rPr lang="ru-RU" dirty="0" smtClean="0"/>
              <a:t>Князева О. Л., </a:t>
            </a:r>
            <a:r>
              <a:rPr lang="ru-RU" dirty="0" err="1" smtClean="0"/>
              <a:t>Маханёва</a:t>
            </a:r>
            <a:r>
              <a:rPr lang="ru-RU" dirty="0" smtClean="0"/>
              <a:t> М. Д. «Приобщение детей к истокам русской народной культуры». Программа. Санкт-Петербург, «Детство-Пресс», 2010;</a:t>
            </a:r>
          </a:p>
          <a:p>
            <a:pPr lvl="0">
              <a:buNone/>
            </a:pPr>
            <a:r>
              <a:rPr lang="ru-RU" dirty="0" err="1" smtClean="0"/>
              <a:t>Кондрыкинская</a:t>
            </a:r>
            <a:r>
              <a:rPr lang="ru-RU" dirty="0" smtClean="0"/>
              <a:t> Л.А. «С чего начинается Родина. Опыт работы по патриотическому воспитанию в ДОУ». «Сфера», 2005.</a:t>
            </a:r>
          </a:p>
          <a:p>
            <a:pPr lvl="0">
              <a:buNone/>
            </a:pPr>
            <a:r>
              <a:rPr lang="ru-RU" dirty="0" smtClean="0"/>
              <a:t>«Мой родной дом. Программа нравственно-патриотического воспитания дошкольника» под общей редакцией Т.И. </a:t>
            </a:r>
            <a:r>
              <a:rPr lang="ru-RU" dirty="0" err="1" smtClean="0"/>
              <a:t>Оверчук</a:t>
            </a:r>
            <a:r>
              <a:rPr lang="ru-RU" dirty="0" smtClean="0"/>
              <a:t>. М., 2004;</a:t>
            </a:r>
          </a:p>
          <a:p>
            <a:pPr lvl="0">
              <a:buNone/>
            </a:pPr>
            <a:r>
              <a:rPr lang="ru-RU" dirty="0" smtClean="0"/>
              <a:t>Новицкая М.Ю. «Наследие». Патриотическое воспитание в детском саду: методические рекомендации/М.Ю.Новицкая. – М.: </a:t>
            </a:r>
            <a:r>
              <a:rPr lang="ru-RU" dirty="0" err="1" smtClean="0"/>
              <a:t>Линка-Пресс</a:t>
            </a:r>
            <a:r>
              <a:rPr lang="ru-RU" dirty="0" smtClean="0"/>
              <a:t>, 2003. – 197с.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r>
              <a:rPr lang="ru-RU" b="1" dirty="0" smtClean="0"/>
              <a:t>3.  Система патриотического воспитания.</a:t>
            </a:r>
            <a:endParaRPr lang="ru-RU" dirty="0" smtClean="0"/>
          </a:p>
          <a:p>
            <a:r>
              <a:rPr lang="ru-RU" dirty="0" smtClean="0"/>
              <a:t>Система охватывает все уровни воспитательной деятельности и реализуется через такие направления как:</a:t>
            </a:r>
            <a:r>
              <a:rPr lang="ru-RU" dirty="0" smtClean="0">
                <a:hlinkClick r:id="rId2"/>
              </a:rPr>
              <a:t> </a:t>
            </a:r>
            <a:endParaRPr lang="ru-RU" dirty="0" smtClean="0"/>
          </a:p>
          <a:p>
            <a:pPr lvl="0"/>
            <a:r>
              <a:rPr lang="ru-RU" dirty="0" smtClean="0"/>
              <a:t>создание развивающей среды по нравственно-патриотическому воспитанию;</a:t>
            </a:r>
          </a:p>
          <a:p>
            <a:pPr lvl="0"/>
            <a:r>
              <a:rPr lang="ru-RU" dirty="0" smtClean="0"/>
              <a:t> тематические занятия;</a:t>
            </a:r>
          </a:p>
          <a:p>
            <a:pPr lvl="0"/>
            <a:r>
              <a:rPr lang="ru-RU" dirty="0" smtClean="0"/>
              <a:t> взаимодействие с родителями;</a:t>
            </a:r>
          </a:p>
          <a:p>
            <a:pPr lvl="0"/>
            <a:r>
              <a:rPr lang="ru-RU" dirty="0" smtClean="0"/>
              <a:t>взаимодействие с социумом (экскурсии, социальные акции, конкурсы и др.).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8647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5.Презентации педагогических находок</a:t>
            </a:r>
          </a:p>
          <a:p>
            <a:pPr algn="ctr">
              <a:buNone/>
            </a:pPr>
            <a:r>
              <a:rPr lang="ru-RU" b="1" dirty="0" smtClean="0"/>
              <a:t> (из опыта работы):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5.1. </a:t>
            </a:r>
            <a:r>
              <a:rPr lang="ru-RU" dirty="0" smtClean="0"/>
              <a:t>«Социально-значимые акции как эффективный инструмент патриотического воспитания дошкольников» Козулина И.А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ru-RU" dirty="0" smtClean="0"/>
              <a:t>.2.Презентация </a:t>
            </a:r>
            <a:r>
              <a:rPr lang="ru-RU" dirty="0" smtClean="0"/>
              <a:t>на тему «Музейная педагогика в нравственно-патриотическом воспитании дошкольников» Ганбарова К.А.к</a:t>
            </a:r>
          </a:p>
          <a:p>
            <a:r>
              <a:rPr lang="ru-RU" dirty="0" smtClean="0"/>
              <a:t>5.3.«</a:t>
            </a:r>
            <a:r>
              <a:rPr lang="ru-RU" dirty="0" smtClean="0"/>
              <a:t>Патриотическое воспитание средствами физической культуры» Иванова Ю.А.</a:t>
            </a:r>
          </a:p>
          <a:p>
            <a:r>
              <a:rPr lang="ru-RU" dirty="0" smtClean="0"/>
              <a:t>5.4.«</a:t>
            </a:r>
            <a:r>
              <a:rPr lang="ru-RU" dirty="0" smtClean="0"/>
              <a:t>Нравственно-патриотическое воспитание средствами музыки» Рагимова Л.М.</a:t>
            </a:r>
          </a:p>
          <a:p>
            <a:r>
              <a:rPr lang="ru-RU" dirty="0" smtClean="0"/>
              <a:t>5.5.«</a:t>
            </a:r>
            <a:r>
              <a:rPr lang="ru-RU" dirty="0" smtClean="0"/>
              <a:t>Педагогический проект «Угощение для птиц» Звягина Е.С.</a:t>
            </a:r>
          </a:p>
          <a:p>
            <a:r>
              <a:rPr lang="ru-RU" dirty="0" smtClean="0"/>
              <a:t>5.6. </a:t>
            </a:r>
            <a:r>
              <a:rPr lang="ru-RU" dirty="0" smtClean="0"/>
              <a:t>Педагогический проект «Богатыри Земли русской» Гришаева Н.С.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Решения педагогического совета №3 от 17.11.2022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 </a:t>
            </a:r>
            <a:r>
              <a:rPr lang="ru-RU" sz="2800" dirty="0" smtClean="0"/>
              <a:t>Продолжить работу по нравственно- патриотическому  воспитанию дошкольников, используя новые технологии обучения и воспитания, совершенствуя формы, методы и приемы работы по данному направлению.</a:t>
            </a:r>
          </a:p>
          <a:p>
            <a:pPr>
              <a:buNone/>
            </a:pPr>
            <a:r>
              <a:rPr lang="ru-RU" sz="2800" dirty="0" smtClean="0"/>
              <a:t>          Срок – постоянно, ответственные - педагогический коллектив</a:t>
            </a:r>
          </a:p>
          <a:p>
            <a:pPr lvl="0">
              <a:buNone/>
            </a:pPr>
            <a:r>
              <a:rPr lang="ru-RU" sz="2800" dirty="0" smtClean="0"/>
              <a:t>2. Принять </a:t>
            </a:r>
            <a:r>
              <a:rPr lang="ru-RU" sz="2800" dirty="0" smtClean="0"/>
              <a:t>во внимание рекомендации старшего воспитателя и грамотно оформлять документацию по воспитательно-образовательной работе: планирование, методические разработки, обобщение опыта.</a:t>
            </a:r>
          </a:p>
          <a:p>
            <a:pPr>
              <a:buNone/>
            </a:pPr>
            <a:r>
              <a:rPr lang="ru-RU" sz="2800" dirty="0" smtClean="0"/>
              <a:t>         Срок </a:t>
            </a:r>
            <a:r>
              <a:rPr lang="ru-RU" sz="2800" dirty="0" smtClean="0"/>
              <a:t>– постоянно, ответственные - педагогический коллектив</a:t>
            </a:r>
          </a:p>
          <a:p>
            <a:pPr lvl="0">
              <a:buNone/>
            </a:pPr>
            <a:r>
              <a:rPr lang="ru-RU" sz="2800" dirty="0" smtClean="0"/>
              <a:t>3.  Творческой </a:t>
            </a:r>
            <a:r>
              <a:rPr lang="ru-RU" sz="2800" dirty="0" smtClean="0"/>
              <a:t>группе разработать положение внутри садовского конкурса    проектов по нравственно-патриотическому воспитанию. </a:t>
            </a:r>
          </a:p>
          <a:p>
            <a:pPr>
              <a:buNone/>
            </a:pPr>
            <a:r>
              <a:rPr lang="ru-RU" sz="2800" dirty="0" smtClean="0"/>
              <a:t>         Ответственный </a:t>
            </a:r>
            <a:r>
              <a:rPr lang="ru-RU" sz="2800" dirty="0" smtClean="0"/>
              <a:t>старший воспитатель Козулина И.А.,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срок  </a:t>
            </a:r>
            <a:r>
              <a:rPr lang="ru-RU" sz="2800" dirty="0" smtClean="0"/>
              <a:t>- до 25.11. 2022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360</Words>
  <PresentationFormat>Экран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Решения педагогического совета №3 от 17.11.2022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Звезда</dc:creator>
  <cp:lastModifiedBy>Звезда</cp:lastModifiedBy>
  <cp:revision>10</cp:revision>
  <dcterms:created xsi:type="dcterms:W3CDTF">2022-11-17T04:17:54Z</dcterms:created>
  <dcterms:modified xsi:type="dcterms:W3CDTF">2022-11-21T01:35:44Z</dcterms:modified>
</cp:coreProperties>
</file>