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2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«Зимующие птицы» реализуемый в старшей группе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229200"/>
            <a:ext cx="6080720" cy="1126976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 воспитатель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Шуракова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Андреевна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332656"/>
            <a:ext cx="6696744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lnSpc>
                <a:spcPct val="150000"/>
              </a:lnSpc>
              <a:spcBef>
                <a:spcPts val="750"/>
              </a:spcBef>
              <a:spcAft>
                <a:spcPts val="1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Муниципальное бюджетное дошкольное образовательное учреждение «Детский сад № 58»</a:t>
            </a:r>
            <a:endParaRPr lang="ru-RU" sz="1600" dirty="0">
              <a:solidFill>
                <a:schemeClr val="tx2">
                  <a:lumMod val="75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008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601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литературных источников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844824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Волчкова</a:t>
            </a:r>
            <a:r>
              <a:rPr lang="ru-RU" dirty="0" smtClean="0"/>
              <a:t> В.Н. Конспекты занятий в старшей группе детского сада. Экология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Практическое пособие для воспитателей и методистов ДОУ / В.Н. </a:t>
            </a:r>
            <a:r>
              <a:rPr lang="ru-RU" dirty="0" err="1" smtClean="0"/>
              <a:t>Волчкова</a:t>
            </a:r>
            <a:r>
              <a:rPr lang="ru-RU" dirty="0" smtClean="0"/>
              <a:t>, Н.В. Степанова. – Воронеж: ТЦ «Учитель», 2005. – 131 с.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Вохринцева</a:t>
            </a:r>
            <a:r>
              <a:rPr lang="ru-RU" dirty="0" smtClean="0"/>
              <a:t> С. Виды птиц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Методическое пособие для педагогов и родителей / С. </a:t>
            </a:r>
            <a:r>
              <a:rPr lang="ru-RU" dirty="0" err="1" smtClean="0"/>
              <a:t>Вохринцева</a:t>
            </a:r>
            <a:r>
              <a:rPr lang="ru-RU" dirty="0" smtClean="0"/>
              <a:t>. – Екатеринбург: Страна Фантазий, 2003. – 17с.</a:t>
            </a:r>
          </a:p>
          <a:p>
            <a:pPr marL="342900" indent="-342900">
              <a:buAutoNum type="arabicPeriod"/>
            </a:pPr>
            <a:r>
              <a:rPr lang="ru-RU" dirty="0" smtClean="0"/>
              <a:t>Николаева С.Н. Методика экологического воспитания в детском саду: Работа с детьми сред. </a:t>
            </a:r>
            <a:r>
              <a:rPr lang="ru-RU" dirty="0"/>
              <a:t>и</a:t>
            </a:r>
            <a:r>
              <a:rPr lang="ru-RU" dirty="0" smtClean="0"/>
              <a:t> ст. групп дет. сада 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Методическое пособие / С.Н. Николаева. – М.: Просвещение, 2000. – 208 с.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Соломенникова</a:t>
            </a:r>
            <a:r>
              <a:rPr lang="ru-RU" dirty="0" smtClean="0"/>
              <a:t> О.А. Ознакомление с природой в детском саду. Старшая группа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Учебно-методическое пособие / О.А. </a:t>
            </a:r>
            <a:r>
              <a:rPr lang="ru-RU" dirty="0" err="1" smtClean="0"/>
              <a:t>Соломенникова</a:t>
            </a:r>
            <a:r>
              <a:rPr lang="ru-RU" dirty="0" smtClean="0"/>
              <a:t>. – М.: МОЗАИКА-СИНТЕЗ, 2015. – 112 с.</a:t>
            </a:r>
          </a:p>
        </p:txBody>
      </p:sp>
    </p:spTree>
    <p:extLst>
      <p:ext uri="{BB962C8B-B14F-4D97-AF65-F5344CB8AC3E}">
        <p14:creationId xmlns:p14="http://schemas.microsoft.com/office/powerpoint/2010/main" val="18430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646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7056784" cy="5256584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- исследовательский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реализации: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октября- 16 декабря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дети, родители.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714" y="-1814"/>
            <a:ext cx="9177714" cy="685981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85" y="116632"/>
            <a:ext cx="3600400" cy="475252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Покормите птиц зимой,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со всех концов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вам слетятся, как домой,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Стайка на крыльцо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Небогаты их корма,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Горсть одна нужна 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Горсть одна -и не страшна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им зима.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 гибнет их-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счесть, видеть тяжело!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ведь в нашем сердце есть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для них тепло.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 можно забывать: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Улететь могли,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остались зимовать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Заодно с детьми.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96752"/>
            <a:ext cx="381000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646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5400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9691" y="1628800"/>
            <a:ext cx="6912768" cy="4489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современных условиях проблема экологического воспитания дошкольников приобретает особую остроту и актуальность. Именно в этот период дошкольного детства происходит формирование начал экологической культуры. Поэтому очень важно разбудить в детях интерес к живой природе, воспитывать любовь к ней, научить беречь окружающий мир.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холодное время года перед зимующими птицами встают жизненно важные вопросы: как прокормиться. Иногда естественный корм становится практически недоступным, поэтому многие птицы не могут пережить зиму и погибают.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Наша задача – познакомить детей с птицами, зимующими в нашей местности, с их видами и особенностями; научить заботиться о птицах, помогать им в холодное зимнее время.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1"/>
            <a:ext cx="9149739" cy="684595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5184576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5497" y="134076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представлений ребенка об окружающем мире. Расширение знаний о зимующих птицах,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их жизни, роли человека в жизни зимующих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птиц. Воспитание активных, любознательных детей, желающих узнать что-то новое.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7944" y="2569337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3429000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Узнать, какие птицы зимуют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Алтайском крае;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знания об особенностях внешнего вида, жизненных проявлениях, повадках птиц и приспособлении к среде обитания;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изменяется пища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приходом зимы;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какие бывают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кормушки, какой корм любят птицы;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творческих и интеллектуальных способностей воспитанников;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воспитанников и родителей к помощи птицам в трудных зимних условиях.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646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248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1988840"/>
            <a:ext cx="5760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 детей о зимующих птицах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детей различать зимующих птиц по окраске, повадкам, приспособлениям к среде обитания;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сочувствия к птицам, развитие эмоциональной отзывчивости, желание им помочь;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видов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остающихся зимовать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птиц которые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прилетают на зиму;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детей и родителей в выставке «Лучшая кормушка для птиц»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6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4460" y="260648"/>
            <a:ext cx="7787208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2060848"/>
            <a:ext cx="6480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Этап: создание проблемной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«Могут ли зимующие птицы прожить зиму сами?»).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Этап: выявление цели и задач, определение уровня знаний детей о зимующих птицах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Этап: реализация проекта.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Этап: представление результатов проекта, проведение викторины «Кто больше знает о птицах»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2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детьми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9377" y="1556792"/>
            <a:ext cx="6261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Непосредственно- образовательная деятельность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в природе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литературы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и изучение иллюстрационных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загадывание загадок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рассказов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прослушивание аудио-записей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познавательных фильмов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совместно с родителями выставки кормушек «Птичье кафе»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игровой деятельности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ситуативных бесед</a:t>
            </a:r>
          </a:p>
        </p:txBody>
      </p:sp>
    </p:spTree>
    <p:extLst>
      <p:ext uri="{BB962C8B-B14F-4D97-AF65-F5344CB8AC3E}">
        <p14:creationId xmlns:p14="http://schemas.microsoft.com/office/powerpoint/2010/main" val="2865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" y="0"/>
            <a:ext cx="914162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364" y="1916832"/>
            <a:ext cx="5904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прочтению художественной литературы о зимующих птицах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листовок, буклетов: «Покормите птиц зимой!»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информации в родительский уголок 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 Зимующие птицы нашего края»;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беседы о важности расширения детского кругозора  о живой и неживой природе в повседневной жизни;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заботе о зимующих птицах, призывать подавать пример своим детям;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«Как и из чего можно сделать кормушку для птиц;</a:t>
            </a:r>
          </a:p>
        </p:txBody>
      </p:sp>
    </p:spTree>
    <p:extLst>
      <p:ext uri="{BB962C8B-B14F-4D97-AF65-F5344CB8AC3E}">
        <p14:creationId xmlns:p14="http://schemas.microsoft.com/office/powerpoint/2010/main" val="1821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640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Проект «Зимующие птицы» реализуемый в старшей группе</vt:lpstr>
      <vt:lpstr>Тип проекта: информационно - исследовательский  Срок реализации: 24 октября- 16 декабря   Участники: педагог, дети, родители.</vt:lpstr>
      <vt:lpstr>Покормите птиц зимой, Пусть со всех концов К вам слетятся, как домой, Стайка на крыльцо Небогаты их корма, Горсть одна нужна , Горсть одна -и не страшна Будет им зима. Сколько  гибнет их- Не счесть, видеть тяжело! А ведь в нашем сердце есть И для них тепло. Разве можно забывать: Улететь могли, А остались зимовать Заодно с детьми.</vt:lpstr>
      <vt:lpstr>Актуальность</vt:lpstr>
      <vt:lpstr>Цель проекта</vt:lpstr>
      <vt:lpstr>Ожидаемые результаты</vt:lpstr>
      <vt:lpstr>Этапы реализации проекта</vt:lpstr>
      <vt:lpstr>Работа с детьми</vt:lpstr>
      <vt:lpstr>Работа с родителями</vt:lpstr>
      <vt:lpstr>Список литературных источников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Пингвин</dc:creator>
  <cp:lastModifiedBy>Пингвин</cp:lastModifiedBy>
  <cp:revision>34</cp:revision>
  <dcterms:created xsi:type="dcterms:W3CDTF">2016-10-27T00:59:10Z</dcterms:created>
  <dcterms:modified xsi:type="dcterms:W3CDTF">2016-10-28T02:12:26Z</dcterms:modified>
</cp:coreProperties>
</file>